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C05B8-DE22-C40F-6969-539623366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28BD93-62B8-6FEB-3808-A6C557F5F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EA41DE-4244-93D4-9E8F-D631279B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22FE3-20AD-7334-A60F-76BF3DDB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0D016-B3E3-0EA6-5CBA-6D58984D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04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D2E91-4C0C-91D5-4935-29C09AC4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21BEBA-3514-2F4C-3FE5-6D3A5D695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6309D6-8C59-9B6A-7AB4-11FE1733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D6C5E-135F-F7F0-7865-E5689FFB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2F786-55F6-F421-5990-83C3CE30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6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10A937-82B0-C424-B37A-03E8BDD2F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91E80E-B994-6A55-41B3-BA2508E41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452A5E-66C8-596B-83C1-25864539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A70BEF-4DA3-4A6F-4EDA-8A28CFE5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B0D904-139C-1972-0AB0-97D5FB6A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2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A70F4-9385-7207-479B-0958467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13408-EA81-5220-81D8-6AD5318A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08252-2DB5-724D-5C33-6B316207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6B18D9-353F-D1AE-3035-04DAAECC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2BD29-E3BD-72D6-FBD6-A52BDD2A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8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B41D7-0D40-A12F-9E4C-75016CC0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8B61AC-377A-2E30-2733-CD8CA688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D3512D-E527-7EE5-714E-4D552169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6C9D83-32AE-9324-FF72-C3FB751F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C407F7-5CA5-C50B-6CFD-B24FD231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5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11761-5BBC-8351-9994-B61AFC27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83CCBF-F4B0-B82E-D30E-163AA4FE9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CBD2C4-1C99-88F8-5F8D-C58A52E1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B8A920-F58B-48E4-FF0A-58F71697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82A475-E9F9-F447-4327-2D3E91FC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36C9AC-11DA-15DC-FF56-CFD45B30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88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6E485-7F8F-D70E-BB7E-A10ED1B7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900BA4-4E6F-0B5F-DFBE-8DA14183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2F25CC-92F1-CF66-CDFC-A93A04A63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7299AD-CA08-B8D0-1AAA-E395E30F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413568-0E6D-ACD2-D7FF-0B11360B3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61D798-1368-9934-4CEB-BB10F54C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627840-FDB3-1A6A-ACC1-4FEE51FE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027530B-AC01-1A35-22EA-69FFF240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76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4A11C-16FA-FB45-D66D-E19E5F25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BA346C-750F-8826-18D5-B86AA227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12CA89-FC67-61A8-3AA3-766B1D5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26619A-600D-D563-CBA8-9B5BD4E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7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DC5E052-CB8C-398C-F034-9ABA7B72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866CBB-F99B-F746-E204-38A9AE61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41FCD0-AE51-51A8-FAED-F4F0B42D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49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E0CE8-CA29-E221-098B-4A335208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788F96-14ED-F2AD-DF77-38E4662B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3B78E0-CB99-8203-C38D-0FFEA913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D4454E-31D6-7EC5-652B-7C568A2D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AA617C-66E7-B99F-0FA7-0FDFAD5D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212099-BA9F-48EA-7FF6-2452087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17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50F4D-62E6-5B39-A607-04E335E8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E40F30-8F10-1067-F99E-AB792839B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252439-9764-2C3F-9C4A-FC783A89A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8F74BC-F999-7E11-2FEF-DF989F6B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A768F9-EF7B-9813-21E2-97B37E9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6161C8-A105-BA25-B9D6-9696DDDF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10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22FF780-FB7E-01E0-E4E8-9F332039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D662E3-949D-49DF-2542-1F0BDEC1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28F05-FB2D-CFFC-AA4E-093E1C61D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D2E3-C762-4F1C-B990-AC08EB97135C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48606-C8DC-119E-6AAF-BB4ADD59C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C35A5-0FA1-2DBC-151D-B7A554FD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8E41-7DBE-4550-BCB8-9D288C8F02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2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47984-C6BC-13CA-DFE4-98F3F8D48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C745EE-1C6C-1C22-BDA5-F212CC211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F5E784-EB0F-8891-0459-3FBCB42D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1B5AE-ECDD-4727-34FC-8351602B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C56AC5-41AD-23AD-56F6-8AA26CDB4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26322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C3B5B-779D-F9A1-4A6F-F069434A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E3EE4F-84DD-426E-75C7-7FE467E57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3068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10180-BF0C-9DBF-1023-5F38D6AF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779EAA-18E3-00CF-8948-3F904E9FF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46791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6F325-B0F7-5098-31A5-CD6C5874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E3434C-64C0-BD97-EF76-66BCBF247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97486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7DB456-EFA1-E0CA-5AA2-94BD9974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FD60EE-CE71-22C3-C047-08664F8CF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16418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0BA38-7845-6B13-2A7D-ADB8D5DA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D2A871-3025-A72D-A87E-79254AE2C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60691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05C54-0154-B0C3-6E5C-811277C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BE2071A-37BB-87CE-D5B3-22872CF56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2528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04CFF-BD55-B845-3524-B9DE684B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A34B75-7554-3FB6-DB03-C7463B697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9667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9FBBC-6E9F-89F2-6A41-F12DCFA3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D1F9776-162D-E4B8-6BD0-F7B43407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19969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9F84E-20C4-1C91-6DDE-7C2613B7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8498DD-A321-4181-8995-BED167659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25010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12ECD-5472-BE29-CDBA-A4EEF0C3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611A13-D4A7-0316-B170-016CD4C8D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4531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AE0C8-01D6-C981-FADD-6C48BFE7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E0F9DEB-BAF0-361F-99C4-2A72BE5BA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619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F5CE9-6E7D-FFB3-0C13-2FCA92C2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056FFF-E8CE-6E2C-2F1F-D80934727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127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Docente</cp:lastModifiedBy>
  <cp:revision>1</cp:revision>
  <dcterms:created xsi:type="dcterms:W3CDTF">2024-04-19T09:35:21Z</dcterms:created>
  <dcterms:modified xsi:type="dcterms:W3CDTF">2024-04-19T09:35:38Z</dcterms:modified>
</cp:coreProperties>
</file>